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Surviving the Unknown™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Blinn Media Sponsorship Deck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Packages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Bronze: $10K</a:t>
            </a:r>
          </a:p>
          <a:p>
            <a:r>
              <a:t>Silver: $25K</a:t>
            </a:r>
          </a:p>
          <a:p>
            <a:r>
              <a:t>Gold: $50K+</a:t>
            </a:r>
          </a:p>
          <a:p>
            <a:r>
              <a:t>Custom enterprise deals available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ROI for Sponsors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High engagement</a:t>
            </a:r>
          </a:p>
          <a:p>
            <a:r>
              <a:t>User-generated content</a:t>
            </a:r>
          </a:p>
          <a:p>
            <a:r>
              <a:t>Organic brand exposure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Become a founding sponsor</a:t>
            </a:r>
          </a:p>
          <a:p>
            <a:r>
              <a:t>Join a new category of entertainment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real-world hunting game where players find hidden artifacts, film their journey, and get paid.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It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Combines gaming, social media, and real-world exploration into one viral platform.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Proven 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$1,100–$1,500 daily revenue in trial</a:t>
            </a:r>
          </a:p>
          <a:p>
            <a:r>
              <a:t>2,500 player VIP launch</a:t>
            </a:r>
          </a:p>
          <a:p>
            <a:r>
              <a:t>Multi-state expansion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Gen Z &amp; Millennials</a:t>
            </a:r>
          </a:p>
          <a:p>
            <a:r>
              <a:t>Content creators</a:t>
            </a:r>
          </a:p>
          <a:p>
            <a:r>
              <a:t>Outdoor/adventure seekers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Content Engine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Players film hunts</a:t>
            </a:r>
          </a:p>
          <a:p>
            <a:r>
              <a:t>Content goes viral</a:t>
            </a:r>
          </a:p>
          <a:p>
            <a:r>
              <a:t>Brand exposure multiplies organically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Sponsorship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Camper branding</a:t>
            </a:r>
          </a:p>
          <a:p>
            <a:r>
              <a:t>Product placement</a:t>
            </a:r>
          </a:p>
          <a:p>
            <a:r>
              <a:t>Sponsored artifacts</a:t>
            </a:r>
          </a:p>
          <a:p>
            <a:r>
              <a:t>Social media integration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Brand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Logos on vehicles</a:t>
            </a:r>
          </a:p>
          <a:p>
            <a:r>
              <a:t>Gear used in hunts</a:t>
            </a:r>
          </a:p>
          <a:p>
            <a:r>
              <a:t>Mentioned in videos</a:t>
            </a:r>
          </a:p>
          <a:p>
            <a:r>
              <a:t>Integrated into gameplay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Reach Potential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YouTube: 1M–10M views</a:t>
            </a:r>
          </a:p>
          <a:p>
            <a:r>
              <a:t>TikTok viral growth</a:t>
            </a:r>
          </a:p>
          <a:p>
            <a:r>
              <a:t>Twitch live engagement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